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4009" r:id="rId2"/>
    <p:sldMasterId id="2147483930" r:id="rId3"/>
  </p:sldMasterIdLst>
  <p:notesMasterIdLst>
    <p:notesMasterId r:id="rId7"/>
  </p:notesMasterIdLst>
  <p:handoutMasterIdLst>
    <p:handoutMasterId r:id="rId8"/>
  </p:handoutMasterIdLst>
  <p:sldIdLst>
    <p:sldId id="263" r:id="rId4"/>
    <p:sldId id="268" r:id="rId5"/>
    <p:sldId id="266"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06"/>
    <p:restoredTop sz="93750"/>
  </p:normalViewPr>
  <p:slideViewPr>
    <p:cSldViewPr snapToGrid="0" snapToObjects="1">
      <p:cViewPr varScale="1">
        <p:scale>
          <a:sx n="104" d="100"/>
          <a:sy n="104" d="100"/>
        </p:scale>
        <p:origin x="1404" y="96"/>
      </p:cViewPr>
      <p:guideLst>
        <p:guide orient="horz" pos="2160"/>
        <p:guide pos="3840"/>
      </p:guideLst>
    </p:cSldViewPr>
  </p:slideViewPr>
  <p:outlineViewPr>
    <p:cViewPr>
      <p:scale>
        <a:sx n="33" d="100"/>
        <a:sy n="33" d="100"/>
      </p:scale>
      <p:origin x="0" y="-8136"/>
    </p:cViewPr>
  </p:outlineViewPr>
  <p:notesTextViewPr>
    <p:cViewPr>
      <p:scale>
        <a:sx n="1" d="1"/>
        <a:sy n="1" d="1"/>
      </p:scale>
      <p:origin x="0" y="0"/>
    </p:cViewPr>
  </p:notesTextViewPr>
  <p:sorterViewPr>
    <p:cViewPr>
      <p:scale>
        <a:sx n="100" d="100"/>
        <a:sy n="100" d="100"/>
      </p:scale>
      <p:origin x="0" y="-3738"/>
    </p:cViewPr>
  </p:sorterViewPr>
  <p:notesViewPr>
    <p:cSldViewPr snapToGrid="0" snapToObjects="1">
      <p:cViewPr varScale="1">
        <p:scale>
          <a:sx n="93" d="100"/>
          <a:sy n="93" d="100"/>
        </p:scale>
        <p:origin x="362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029CB9-06B2-54B5-5915-126B0BEC2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BD8EFEC2-8AFC-034B-EF36-BBD32397C64A}"/>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EBEC2073-B428-024F-AD72-50BC1AFF8DE2}" type="datetime1">
              <a:rPr lang="en-US" altLang="en-US"/>
              <a:pPr>
                <a:defRPr/>
              </a:pPr>
              <a:t>4/17/2024</a:t>
            </a:fld>
            <a:endParaRPr lang="en-US" altLang="en-US"/>
          </a:p>
        </p:txBody>
      </p:sp>
      <p:sp>
        <p:nvSpPr>
          <p:cNvPr id="4" name="Footer Placeholder 3">
            <a:extLst>
              <a:ext uri="{FF2B5EF4-FFF2-40B4-BE49-F238E27FC236}">
                <a16:creationId xmlns:a16="http://schemas.microsoft.com/office/drawing/2014/main" id="{117B8ED1-4F05-60D5-6A66-F45FD822C4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C5A37E0E-FCFB-265B-FEE5-6C180E78869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310E552-A1BC-DF43-8208-78626B034E9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84B32D-F4BB-57F6-B4B5-0ED329D06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FED26464-7FC4-32D2-33DE-90469C133A56}"/>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9CD7B462-2862-2144-B71D-AA5C5A83DFEF}" type="datetime1">
              <a:rPr lang="en-US" altLang="en-US"/>
              <a:pPr>
                <a:defRPr/>
              </a:pPr>
              <a:t>4/17/2024</a:t>
            </a:fld>
            <a:endParaRPr lang="en-US" altLang="en-US"/>
          </a:p>
        </p:txBody>
      </p:sp>
      <p:sp>
        <p:nvSpPr>
          <p:cNvPr id="4" name="Slide Image Placeholder 3">
            <a:extLst>
              <a:ext uri="{FF2B5EF4-FFF2-40B4-BE49-F238E27FC236}">
                <a16:creationId xmlns:a16="http://schemas.microsoft.com/office/drawing/2014/main" id="{11B7A7FF-8CC4-6EDC-A388-071EA859761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A3176D0-5121-1D12-556D-D8D4CE68E52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4E3476-43AE-6D4B-B4BA-51BC92C64B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590CDB32-99B0-FF07-E557-95BD1FACFBD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3AEA6E-9B05-2B44-B74F-06BDA1196B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18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82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C847384-7E2D-A4C8-4369-378F9754280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B19138C-6A56-E941-864B-0C3C4C8608AC}" type="datetimeFigureOut">
              <a:rPr lang="en-US"/>
              <a:pPr>
                <a:defRPr/>
              </a:pPr>
              <a:t>4/17/2024</a:t>
            </a:fld>
            <a:endParaRPr lang="en-US"/>
          </a:p>
        </p:txBody>
      </p:sp>
      <p:sp>
        <p:nvSpPr>
          <p:cNvPr id="5" name="Footer Placeholder 4">
            <a:extLst>
              <a:ext uri="{FF2B5EF4-FFF2-40B4-BE49-F238E27FC236}">
                <a16:creationId xmlns:a16="http://schemas.microsoft.com/office/drawing/2014/main" id="{2DF1FE62-6EA5-EF9C-A03C-65AAC83EA7D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44B443-ABCF-9C1E-9825-FE1A92214E65}"/>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A72428-A44A-1048-AF1F-C066E9EFA806}" type="slidenum">
              <a:rPr lang="en-US" altLang="en-US"/>
              <a:pPr>
                <a:defRPr/>
              </a:pPr>
              <a:t>‹#›</a:t>
            </a:fld>
            <a:endParaRPr lang="en-US" altLang="en-US"/>
          </a:p>
        </p:txBody>
      </p:sp>
    </p:spTree>
    <p:extLst>
      <p:ext uri="{BB962C8B-B14F-4D97-AF65-F5344CB8AC3E}">
        <p14:creationId xmlns:p14="http://schemas.microsoft.com/office/powerpoint/2010/main" val="1319861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Box 13">
            <a:extLst>
              <a:ext uri="{FF2B5EF4-FFF2-40B4-BE49-F238E27FC236}">
                <a16:creationId xmlns:a16="http://schemas.microsoft.com/office/drawing/2014/main" id="{BCAF226B-5565-7E8C-02E5-05131D6F35B9}"/>
              </a:ext>
            </a:extLst>
          </p:cNvPr>
          <p:cNvSpPr txBox="1">
            <a:spLocks noChangeArrowheads="1"/>
          </p:cNvSpPr>
          <p:nvPr userDrawn="1"/>
        </p:nvSpPr>
        <p:spPr bwMode="auto">
          <a:xfrm>
            <a:off x="2611438" y="5141913"/>
            <a:ext cx="185737" cy="3698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ea typeface="+mn-ea"/>
            </a:endParaRPr>
          </a:p>
        </p:txBody>
      </p:sp>
      <p:pic>
        <p:nvPicPr>
          <p:cNvPr id="3" name="Picture 2" descr="A poster for a conference&#10;&#10;Description automatically generated">
            <a:extLst>
              <a:ext uri="{FF2B5EF4-FFF2-40B4-BE49-F238E27FC236}">
                <a16:creationId xmlns:a16="http://schemas.microsoft.com/office/drawing/2014/main" id="{2E610730-1C0A-4682-28D0-E4A0382B472C}"/>
              </a:ext>
            </a:extLst>
          </p:cNvPr>
          <p:cNvPicPr>
            <a:picLocks noChangeAspect="1"/>
          </p:cNvPicPr>
          <p:nvPr userDrawn="1"/>
        </p:nvPicPr>
        <p:blipFill>
          <a:blip r:embed="rId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07" r:id="rId1"/>
  </p:sldLayoutIdLst>
  <p:txStyles>
    <p:titleStyle>
      <a:lvl1pPr algn="l" rtl="0" eaLnBrk="0" fontAlgn="base" hangingPunct="0">
        <a:lnSpc>
          <a:spcPct val="90000"/>
        </a:lnSpc>
        <a:spcBef>
          <a:spcPct val="0"/>
        </a:spcBef>
        <a:spcAft>
          <a:spcPct val="0"/>
        </a:spcAft>
        <a:defRPr sz="4000" kern="1200">
          <a:solidFill>
            <a:schemeClr val="bg1"/>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342900" indent="-342900" algn="l" rtl="0" eaLnBrk="0" fontAlgn="base" hangingPunct="0">
        <a:lnSpc>
          <a:spcPct val="90000"/>
        </a:lnSpc>
        <a:spcBef>
          <a:spcPts val="1000"/>
        </a:spcBef>
        <a:spcAft>
          <a:spcPct val="0"/>
        </a:spcAft>
        <a:defRPr kern="1200">
          <a:solidFill>
            <a:schemeClr val="tx1"/>
          </a:solidFill>
          <a:latin typeface="+mn-lt"/>
          <a:ea typeface="ＭＳ Ｐゴシック" pitchFamily="-65" charset="-128"/>
          <a:cs typeface="ＭＳ Ｐゴシック" pitchFamily="-65" charset="-128"/>
        </a:defRPr>
      </a:lvl1pPr>
      <a:lvl2pPr marL="457200" algn="l" rtl="0" eaLnBrk="0" fontAlgn="base" hangingPunct="0">
        <a:lnSpc>
          <a:spcPct val="90000"/>
        </a:lnSpc>
        <a:spcBef>
          <a:spcPts val="500"/>
        </a:spcBef>
        <a:spcAft>
          <a:spcPct val="0"/>
        </a:spcAft>
        <a:defRPr sz="2400" kern="1200">
          <a:solidFill>
            <a:schemeClr val="tx1"/>
          </a:solidFill>
          <a:latin typeface="+mn-lt"/>
          <a:ea typeface="ＭＳ Ｐゴシック" charset="-128"/>
          <a:cs typeface="+mn-cs"/>
        </a:defRPr>
      </a:lvl2pPr>
      <a:lvl3pPr marL="914400" algn="l" rtl="0" eaLnBrk="0" fontAlgn="base" hangingPunct="0">
        <a:lnSpc>
          <a:spcPct val="90000"/>
        </a:lnSpc>
        <a:spcBef>
          <a:spcPts val="500"/>
        </a:spcBef>
        <a:spcAft>
          <a:spcPct val="0"/>
        </a:spcAft>
        <a:defRPr sz="2000" kern="1200">
          <a:solidFill>
            <a:schemeClr val="tx1"/>
          </a:solidFill>
          <a:latin typeface="+mn-lt"/>
          <a:ea typeface="ＭＳ Ｐゴシック" charset="-128"/>
          <a:cs typeface="+mn-cs"/>
        </a:defRPr>
      </a:lvl3pPr>
      <a:lvl4pPr marL="1371600" algn="l" rtl="0" eaLnBrk="0" fontAlgn="base" hangingPunct="0">
        <a:lnSpc>
          <a:spcPct val="90000"/>
        </a:lnSpc>
        <a:spcBef>
          <a:spcPts val="500"/>
        </a:spcBef>
        <a:spcAft>
          <a:spcPct val="0"/>
        </a:spcAft>
        <a:defRPr kern="1200">
          <a:solidFill>
            <a:schemeClr val="tx1"/>
          </a:solidFill>
          <a:latin typeface="+mn-lt"/>
          <a:ea typeface="ＭＳ Ｐゴシック" charset="-128"/>
          <a:cs typeface="+mn-cs"/>
        </a:defRPr>
      </a:lvl4pPr>
      <a:lvl5pPr marL="1828800" algn="l" rtl="0" eaLnBrk="0" fontAlgn="base" hangingPunct="0">
        <a:lnSpc>
          <a:spcPct val="90000"/>
        </a:lnSpc>
        <a:spcBef>
          <a:spcPts val="500"/>
        </a:spcBef>
        <a:spcAft>
          <a:spcPct val="0"/>
        </a:spcAft>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Box 13">
            <a:extLst>
              <a:ext uri="{FF2B5EF4-FFF2-40B4-BE49-F238E27FC236}">
                <a16:creationId xmlns:a16="http://schemas.microsoft.com/office/drawing/2014/main" id="{BCAF226B-5565-7E8C-02E5-05131D6F35B9}"/>
              </a:ext>
            </a:extLst>
          </p:cNvPr>
          <p:cNvSpPr txBox="1">
            <a:spLocks noChangeArrowheads="1"/>
          </p:cNvSpPr>
          <p:nvPr userDrawn="1"/>
        </p:nvSpPr>
        <p:spPr bwMode="auto">
          <a:xfrm>
            <a:off x="2611438" y="5141913"/>
            <a:ext cx="185737" cy="3698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ea typeface="+mn-ea"/>
            </a:endParaRPr>
          </a:p>
        </p:txBody>
      </p:sp>
      <p:pic>
        <p:nvPicPr>
          <p:cNvPr id="4" name="Picture 3" descr="A blue and white background with numbers&#10;&#10;Description automatically generated">
            <a:extLst>
              <a:ext uri="{FF2B5EF4-FFF2-40B4-BE49-F238E27FC236}">
                <a16:creationId xmlns:a16="http://schemas.microsoft.com/office/drawing/2014/main" id="{78248E7B-0D75-E8B2-2559-636F0032043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151658"/>
      </p:ext>
    </p:extLst>
  </p:cSld>
  <p:clrMap bg1="lt1" tx1="dk1" bg2="lt2" tx2="dk2" accent1="accent1" accent2="accent2" accent3="accent3" accent4="accent4" accent5="accent5" accent6="accent6" hlink="hlink" folHlink="folHlink"/>
  <p:sldLayoutIdLst>
    <p:sldLayoutId id="2147484010" r:id="rId1"/>
  </p:sldLayoutIdLst>
  <p:txStyles>
    <p:titleStyle>
      <a:lvl1pPr algn="l" rtl="0" eaLnBrk="0" fontAlgn="base" hangingPunct="0">
        <a:lnSpc>
          <a:spcPct val="90000"/>
        </a:lnSpc>
        <a:spcBef>
          <a:spcPct val="0"/>
        </a:spcBef>
        <a:spcAft>
          <a:spcPct val="0"/>
        </a:spcAft>
        <a:defRPr sz="4000" kern="1200">
          <a:solidFill>
            <a:schemeClr val="bg1"/>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4000">
          <a:solidFill>
            <a:schemeClr val="bg1"/>
          </a:solidFill>
          <a:latin typeface="Calibri" panose="020F0502020204030204" pitchFamily="34"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342900" indent="-342900" algn="l" rtl="0" eaLnBrk="0" fontAlgn="base" hangingPunct="0">
        <a:lnSpc>
          <a:spcPct val="90000"/>
        </a:lnSpc>
        <a:spcBef>
          <a:spcPts val="1000"/>
        </a:spcBef>
        <a:spcAft>
          <a:spcPct val="0"/>
        </a:spcAft>
        <a:defRPr kern="1200">
          <a:solidFill>
            <a:schemeClr val="tx1"/>
          </a:solidFill>
          <a:latin typeface="+mn-lt"/>
          <a:ea typeface="ＭＳ Ｐゴシック" pitchFamily="-65" charset="-128"/>
          <a:cs typeface="ＭＳ Ｐゴシック" pitchFamily="-65" charset="-128"/>
        </a:defRPr>
      </a:lvl1pPr>
      <a:lvl2pPr marL="457200" algn="l" rtl="0" eaLnBrk="0" fontAlgn="base" hangingPunct="0">
        <a:lnSpc>
          <a:spcPct val="90000"/>
        </a:lnSpc>
        <a:spcBef>
          <a:spcPts val="500"/>
        </a:spcBef>
        <a:spcAft>
          <a:spcPct val="0"/>
        </a:spcAft>
        <a:defRPr sz="2400" kern="1200">
          <a:solidFill>
            <a:schemeClr val="tx1"/>
          </a:solidFill>
          <a:latin typeface="+mn-lt"/>
          <a:ea typeface="ＭＳ Ｐゴシック" charset="-128"/>
          <a:cs typeface="+mn-cs"/>
        </a:defRPr>
      </a:lvl2pPr>
      <a:lvl3pPr marL="914400" algn="l" rtl="0" eaLnBrk="0" fontAlgn="base" hangingPunct="0">
        <a:lnSpc>
          <a:spcPct val="90000"/>
        </a:lnSpc>
        <a:spcBef>
          <a:spcPts val="500"/>
        </a:spcBef>
        <a:spcAft>
          <a:spcPct val="0"/>
        </a:spcAft>
        <a:defRPr sz="2000" kern="1200">
          <a:solidFill>
            <a:schemeClr val="tx1"/>
          </a:solidFill>
          <a:latin typeface="+mn-lt"/>
          <a:ea typeface="ＭＳ Ｐゴシック" charset="-128"/>
          <a:cs typeface="+mn-cs"/>
        </a:defRPr>
      </a:lvl3pPr>
      <a:lvl4pPr marL="1371600" algn="l" rtl="0" eaLnBrk="0" fontAlgn="base" hangingPunct="0">
        <a:lnSpc>
          <a:spcPct val="90000"/>
        </a:lnSpc>
        <a:spcBef>
          <a:spcPts val="500"/>
        </a:spcBef>
        <a:spcAft>
          <a:spcPct val="0"/>
        </a:spcAft>
        <a:defRPr kern="1200">
          <a:solidFill>
            <a:schemeClr val="tx1"/>
          </a:solidFill>
          <a:latin typeface="+mn-lt"/>
          <a:ea typeface="ＭＳ Ｐゴシック" charset="-128"/>
          <a:cs typeface="+mn-cs"/>
        </a:defRPr>
      </a:lvl4pPr>
      <a:lvl5pPr marL="1828800" algn="l" rtl="0" eaLnBrk="0" fontAlgn="base" hangingPunct="0">
        <a:lnSpc>
          <a:spcPct val="90000"/>
        </a:lnSpc>
        <a:spcBef>
          <a:spcPts val="500"/>
        </a:spcBef>
        <a:spcAft>
          <a:spcPct val="0"/>
        </a:spcAft>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FB65F98F-2E09-23BA-2D78-983567ECB9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64650" y="334963"/>
            <a:ext cx="26400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D0FD181-6490-AD16-015C-1E6162E55E4F}"/>
              </a:ext>
            </a:extLst>
          </p:cNvPr>
          <p:cNvPicPr>
            <a:picLocks noChangeAspect="1"/>
          </p:cNvPicPr>
          <p:nvPr userDrawn="1"/>
        </p:nvPicPr>
        <p:blipFill>
          <a:blip r:embed="rId4"/>
          <a:stretch>
            <a:fillRect/>
          </a:stretch>
        </p:blipFill>
        <p:spPr>
          <a:xfrm>
            <a:off x="0" y="0"/>
            <a:ext cx="12192001" cy="1104899"/>
          </a:xfrm>
          <a:prstGeom prst="rect">
            <a:avLst/>
          </a:prstGeom>
        </p:spPr>
      </p:pic>
    </p:spTree>
  </p:cSld>
  <p:clrMap bg1="lt1" tx1="dk1" bg2="lt2" tx2="dk2" accent1="accent1" accent2="accent2" accent3="accent3" accent4="accent4" accent5="accent5" accent6="accent6" hlink="hlink" folHlink="folHlink"/>
  <p:sldLayoutIdLst>
    <p:sldLayoutId id="2147484008"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0AA5-9586-6E9A-73DD-C5E57BD0AAB2}"/>
              </a:ext>
            </a:extLst>
          </p:cNvPr>
          <p:cNvSpPr txBox="1">
            <a:spLocks/>
          </p:cNvSpPr>
          <p:nvPr/>
        </p:nvSpPr>
        <p:spPr>
          <a:xfrm>
            <a:off x="3990975" y="3248025"/>
            <a:ext cx="5310187" cy="73818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latin typeface="Helvetica" charset="0"/>
                <a:ea typeface="Helvetica" charset="0"/>
                <a:cs typeface="Helvetica" charset="0"/>
              </a:rPr>
              <a:t>Slide/Section Title</a:t>
            </a:r>
          </a:p>
        </p:txBody>
      </p:sp>
    </p:spTree>
    <p:extLst>
      <p:ext uri="{BB962C8B-B14F-4D97-AF65-F5344CB8AC3E}">
        <p14:creationId xmlns:p14="http://schemas.microsoft.com/office/powerpoint/2010/main" val="27846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341FC17-19D1-0F22-B93C-61D78BD8884B}"/>
              </a:ext>
            </a:extLst>
          </p:cNvPr>
          <p:cNvSpPr txBox="1">
            <a:spLocks noChangeArrowheads="1"/>
          </p:cNvSpPr>
          <p:nvPr/>
        </p:nvSpPr>
        <p:spPr bwMode="auto">
          <a:xfrm>
            <a:off x="2611438" y="4564063"/>
            <a:ext cx="185737" cy="36988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ea typeface="+mn-ea"/>
            </a:endParaRPr>
          </a:p>
        </p:txBody>
      </p:sp>
      <p:sp>
        <p:nvSpPr>
          <p:cNvPr id="8194" name="TextBox 2">
            <a:extLst>
              <a:ext uri="{FF2B5EF4-FFF2-40B4-BE49-F238E27FC236}">
                <a16:creationId xmlns:a16="http://schemas.microsoft.com/office/drawing/2014/main" id="{F7B2E309-6523-7E6A-8B5F-125FF73FA638}"/>
              </a:ext>
            </a:extLst>
          </p:cNvPr>
          <p:cNvSpPr txBox="1">
            <a:spLocks noChangeArrowheads="1"/>
          </p:cNvSpPr>
          <p:nvPr/>
        </p:nvSpPr>
        <p:spPr bwMode="auto">
          <a:xfrm>
            <a:off x="1038225" y="4316413"/>
            <a:ext cx="69627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US" altLang="en-US" sz="1400">
                <a:latin typeface="Helvetica" pitchFamily="2" charset="0"/>
              </a:rPr>
              <a:t>Lorem ipsum dolor sit amet, consectetur adipiscing elit, sed do eiusmod tempor incididunt ut labore et dolore.</a:t>
            </a:r>
          </a:p>
          <a:p>
            <a:pPr>
              <a:buFont typeface="Arial" panose="020B0604020202020204" pitchFamily="34" charset="0"/>
              <a:buChar char="•"/>
            </a:pPr>
            <a:r>
              <a:rPr lang="en-US" altLang="en-US" sz="1400">
                <a:latin typeface="Helvetica" pitchFamily="2" charset="0"/>
              </a:rPr>
              <a:t> magna aliqua. Ut enim ad minim veniam, quis nostrud exercitation ullamco laboris.</a:t>
            </a:r>
          </a:p>
          <a:p>
            <a:pPr>
              <a:buFont typeface="Arial" panose="020B0604020202020204" pitchFamily="34" charset="0"/>
              <a:buChar char="•"/>
            </a:pPr>
            <a:r>
              <a:rPr lang="en-US" altLang="en-US" sz="1400">
                <a:latin typeface="Helvetica" pitchFamily="2" charset="0"/>
              </a:rPr>
              <a:t>nisi ut aliquip ex ea commodo consequat.</a:t>
            </a:r>
          </a:p>
        </p:txBody>
      </p:sp>
      <p:sp>
        <p:nvSpPr>
          <p:cNvPr id="4" name="Title 1">
            <a:extLst>
              <a:ext uri="{FF2B5EF4-FFF2-40B4-BE49-F238E27FC236}">
                <a16:creationId xmlns:a16="http://schemas.microsoft.com/office/drawing/2014/main" id="{859D19C9-4714-9955-D6CD-C28BDA8DBE63}"/>
              </a:ext>
            </a:extLst>
          </p:cNvPr>
          <p:cNvSpPr txBox="1">
            <a:spLocks/>
          </p:cNvSpPr>
          <p:nvPr/>
        </p:nvSpPr>
        <p:spPr>
          <a:xfrm>
            <a:off x="747713" y="1762125"/>
            <a:ext cx="7772400" cy="10731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500" b="1" dirty="0">
                <a:latin typeface="Helvetica" charset="0"/>
                <a:ea typeface="Helvetica" charset="0"/>
                <a:cs typeface="Helvetica" charset="0"/>
              </a:rPr>
              <a:t>Header Titles</a:t>
            </a:r>
            <a:br>
              <a:rPr lang="en-US" sz="4800" b="1" dirty="0">
                <a:latin typeface="Helvetica" charset="0"/>
                <a:ea typeface="Helvetica" charset="0"/>
                <a:cs typeface="Helvetica" charset="0"/>
              </a:rPr>
            </a:br>
            <a:r>
              <a:rPr lang="en-US" sz="2500" dirty="0">
                <a:latin typeface="Helvetica" charset="0"/>
                <a:ea typeface="Helvetica" charset="0"/>
                <a:cs typeface="Helvetica" charset="0"/>
              </a:rPr>
              <a:t>Sub head</a:t>
            </a:r>
          </a:p>
        </p:txBody>
      </p:sp>
      <p:grpSp>
        <p:nvGrpSpPr>
          <p:cNvPr id="8196" name="Group 4">
            <a:extLst>
              <a:ext uri="{FF2B5EF4-FFF2-40B4-BE49-F238E27FC236}">
                <a16:creationId xmlns:a16="http://schemas.microsoft.com/office/drawing/2014/main" id="{4566FCF7-19FD-AF60-CE7B-7562C2A52853}"/>
              </a:ext>
            </a:extLst>
          </p:cNvPr>
          <p:cNvGrpSpPr>
            <a:grpSpLocks/>
          </p:cNvGrpSpPr>
          <p:nvPr/>
        </p:nvGrpSpPr>
        <p:grpSpPr bwMode="auto">
          <a:xfrm>
            <a:off x="747713" y="2959100"/>
            <a:ext cx="6097587" cy="1287463"/>
            <a:chOff x="4298781" y="1308850"/>
            <a:chExt cx="6097109" cy="1287653"/>
          </a:xfrm>
        </p:grpSpPr>
        <p:sp>
          <p:nvSpPr>
            <p:cNvPr id="8197" name="TextBox 5">
              <a:extLst>
                <a:ext uri="{FF2B5EF4-FFF2-40B4-BE49-F238E27FC236}">
                  <a16:creationId xmlns:a16="http://schemas.microsoft.com/office/drawing/2014/main" id="{2EAE0B41-6D89-96D8-0CA2-32BA1665F66D}"/>
                </a:ext>
              </a:extLst>
            </p:cNvPr>
            <p:cNvSpPr txBox="1">
              <a:spLocks noChangeArrowheads="1"/>
            </p:cNvSpPr>
            <p:nvPr/>
          </p:nvSpPr>
          <p:spPr bwMode="auto">
            <a:xfrm>
              <a:off x="4298781" y="1642396"/>
              <a:ext cx="60971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400">
                  <a:latin typeface="Helvetica" pitchFamily="2" charset="0"/>
                </a:rPr>
                <a:t>Lorem ipsum dolor sit amet, consectetur adipiscing elit, sed do eiusmod tempor incididunt ut labore et dolore magna aliqua. Ut enim ad minim veniam, quis nostrud exercitation ullamco laboris nisi ut aliquip ex ea commodo consequat</a:t>
              </a:r>
              <a:r>
                <a:rPr lang="en-US" altLang="en-US" sz="1200">
                  <a:latin typeface="Helvetica" pitchFamily="2" charset="0"/>
                </a:rPr>
                <a:t>.</a:t>
              </a:r>
            </a:p>
          </p:txBody>
        </p:sp>
        <p:sp>
          <p:nvSpPr>
            <p:cNvPr id="8198" name="Rectangle 6">
              <a:extLst>
                <a:ext uri="{FF2B5EF4-FFF2-40B4-BE49-F238E27FC236}">
                  <a16:creationId xmlns:a16="http://schemas.microsoft.com/office/drawing/2014/main" id="{1A9005A1-BC12-5589-EA22-0DA5B9529984}"/>
                </a:ext>
              </a:extLst>
            </p:cNvPr>
            <p:cNvSpPr>
              <a:spLocks noChangeArrowheads="1"/>
            </p:cNvSpPr>
            <p:nvPr/>
          </p:nvSpPr>
          <p:spPr bwMode="auto">
            <a:xfrm>
              <a:off x="4298782" y="1308850"/>
              <a:ext cx="1787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a:latin typeface="Helvetica" pitchFamily="2" charset="0"/>
                </a:rPr>
                <a:t>Why we’re here</a:t>
              </a:r>
              <a:endParaRPr lang="en-US" altLang="en-US"/>
            </a:p>
          </p:txBody>
        </p:sp>
      </p:grpSp>
    </p:spTree>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6471</TotalTime>
  <Words>97</Words>
  <Application>Microsoft Office PowerPoint</Application>
  <PresentationFormat>Widescreen</PresentationFormat>
  <Paragraphs>7</Paragraphs>
  <Slides>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vt:i4>
      </vt:variant>
    </vt:vector>
  </HeadingPairs>
  <TitlesOfParts>
    <vt:vector size="10" baseType="lpstr">
      <vt:lpstr>Arial</vt:lpstr>
      <vt:lpstr>Calibri</vt:lpstr>
      <vt:lpstr>Calibri Light</vt:lpstr>
      <vt:lpstr>Helvetica</vt:lpstr>
      <vt:lpstr>3_Custom Design</vt:lpstr>
      <vt:lpstr>5_Custom Design</vt:lpstr>
      <vt:lpstr>4_Custom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Roy</dc:creator>
  <cp:lastModifiedBy>Melissa Chaulk</cp:lastModifiedBy>
  <cp:revision>134</cp:revision>
  <dcterms:created xsi:type="dcterms:W3CDTF">2016-05-27T16:35:58Z</dcterms:created>
  <dcterms:modified xsi:type="dcterms:W3CDTF">2024-04-17T14:44:06Z</dcterms:modified>
</cp:coreProperties>
</file>